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68" r:id="rId2"/>
    <p:sldId id="258" r:id="rId3"/>
    <p:sldId id="26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80" d="100"/>
          <a:sy n="80" d="100"/>
        </p:scale>
        <p:origin x="100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93605-0C0C-4258-9724-5F2F9BB3BC90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FFE7F-C917-439A-8026-3D301EB5C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9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31B3D-E4E3-4A80-AB70-C5564C267266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B30D-C07A-425B-A90C-BA7BEB191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9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245434"/>
            <a:ext cx="86868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731795"/>
            <a:ext cx="86868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457200"/>
            <a:ext cx="1828800" cy="5719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457200"/>
            <a:ext cx="7955280" cy="5719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242816"/>
            <a:ext cx="8686800" cy="14630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5733288"/>
            <a:ext cx="8686800" cy="43891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0672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457200"/>
            <a:ext cx="5410201" cy="5715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3099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1"/>
            <a:ext cx="100584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6/9/2025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2849" y="6400800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hawna.tuli@avanade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Manicure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Shawna Tuli (</a:t>
            </a:r>
            <a:r>
              <a:rPr lang="en-US" dirty="0">
                <a:hlinkClick r:id="rId2"/>
              </a:rPr>
              <a:t>shawna.tuli@avanade.com</a:t>
            </a:r>
            <a:r>
              <a:rPr lang="en-US" dirty="0"/>
              <a:t>)</a:t>
            </a:r>
          </a:p>
          <a:p>
            <a:r>
              <a:rPr lang="en-US" dirty="0"/>
              <a:t>Northern California Wellness</a:t>
            </a:r>
          </a:p>
        </p:txBody>
      </p:sp>
    </p:spTree>
    <p:extLst>
      <p:ext uri="{BB962C8B-B14F-4D97-AF65-F5344CB8AC3E}">
        <p14:creationId xmlns:p14="http://schemas.microsoft.com/office/powerpoint/2010/main" val="237011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Benefits of Regular Manicure &amp; Pedicure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5C5E2E9-5003-47E8-B686-346DB77B8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958" y="1646238"/>
            <a:ext cx="4261248" cy="4267200"/>
          </a:xfrm>
        </p:spPr>
      </p:pic>
    </p:spTree>
    <p:extLst>
      <p:ext uri="{BB962C8B-B14F-4D97-AF65-F5344CB8AC3E}">
        <p14:creationId xmlns:p14="http://schemas.microsoft.com/office/powerpoint/2010/main" val="225353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68996-1139-4A15-BC59-9723D6E4C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Manicures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6E5DA3-EF1A-4A48-A6F9-443A4695A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Improved Nail Health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Regular manicures help maintain healthy nails by keeping them clean, trimmed, and free from dirt and bacteria, which reduces the risk of infections.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 Enhanced Appearance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Manicures contribute to a groomed and polished look, making hands and nails look more attractive and well-maintained.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 Increased Confidence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Having well-manicured nails can boost self-esteem and confidence, making individuals feel more put-together.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 Relaxation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Manicures often include a hand massage, which can help relax muscles, improve blood circulation, and reduce stress.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 Exfoliation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Some manicures include exfoliation, which helps remove dead skin cells and promotes new cell growth, leaving hands feeling softer and smoother.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 Hydration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lt"/>
              </a:rPr>
              <a:t>Manicures often involve moisturizing the hands and nails, helping to prevent dryness and maintain hydration.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79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rry Blossom 16x9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17.potx" id="{A8D831F9-2DA4-4700-B230-431725864604}" vid="{ED9A2A59-32A4-4461-8593-D9E87F204B18}"/>
    </a:ext>
  </a:extLst>
</a:theme>
</file>

<file path=ppt/theme/theme2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nature presentation (widescreen)</Template>
  <TotalTime>8</TotalTime>
  <Words>164</Words>
  <Application>Microsoft Office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Cambria</vt:lpstr>
      <vt:lpstr>Cherry Blossom 16x9</vt:lpstr>
      <vt:lpstr>Manicure</vt:lpstr>
      <vt:lpstr>5 Benefits of Regular Manicure &amp; Pedicure</vt:lpstr>
      <vt:lpstr>Benefits of Manicures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Manicure</dc:title>
  <dc:creator>Shawna [C]</dc:creator>
  <cp:lastModifiedBy>Shawna [C]</cp:lastModifiedBy>
  <cp:revision>2</cp:revision>
  <dcterms:created xsi:type="dcterms:W3CDTF">2025-06-09T18:48:13Z</dcterms:created>
  <dcterms:modified xsi:type="dcterms:W3CDTF">2025-06-09T18:57:12Z</dcterms:modified>
</cp:coreProperties>
</file>

<file path=docProps/thumbnail.jpeg>
</file>